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Lst>
  <p:sldSz cy="5143500" cx="9144000"/>
  <p:notesSz cx="6858000" cy="9144000"/>
  <p:embeddedFontLst>
    <p:embeddedFont>
      <p:font typeface="Montserrat"/>
      <p:regular r:id="rId11"/>
      <p:bold r:id="rId12"/>
      <p:italic r:id="rId13"/>
      <p:boldItalic r:id="rId14"/>
    </p:embeddedFont>
    <p:embeddedFont>
      <p:font typeface="Montserrat Medium"/>
      <p:regular r:id="rId15"/>
      <p:bold r:id="rId16"/>
      <p:italic r:id="rId17"/>
      <p:boldItalic r:id="rId18"/>
    </p:embeddedFont>
    <p:embeddedFont>
      <p:font typeface="Montserrat ExtraLight"/>
      <p:regular r:id="rId19"/>
      <p:bold r:id="rId20"/>
      <p:italic r:id="rId21"/>
      <p:boldItalic r:id="rId22"/>
    </p:embeddedFont>
    <p:embeddedFont>
      <p:font typeface="Montserrat ExtraBold"/>
      <p:bold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ExtraLight-bold.fntdata"/><Relationship Id="rId22" Type="http://schemas.openxmlformats.org/officeDocument/2006/relationships/font" Target="fonts/MontserratExtraLight-boldItalic.fntdata"/><Relationship Id="rId21" Type="http://schemas.openxmlformats.org/officeDocument/2006/relationships/font" Target="fonts/MontserratExtraLight-italic.fntdata"/><Relationship Id="rId24" Type="http://schemas.openxmlformats.org/officeDocument/2006/relationships/font" Target="fonts/MontserratExtraBold-boldItalic.fntdata"/><Relationship Id="rId23" Type="http://schemas.openxmlformats.org/officeDocument/2006/relationships/font" Target="fonts/MontserratExtraBo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font" Target="fonts/Montserrat-regular.fntdata"/><Relationship Id="rId10" Type="http://schemas.openxmlformats.org/officeDocument/2006/relationships/slide" Target="slides/slide6.xml"/><Relationship Id="rId13" Type="http://schemas.openxmlformats.org/officeDocument/2006/relationships/font" Target="fonts/Montserrat-italic.fntdata"/><Relationship Id="rId12" Type="http://schemas.openxmlformats.org/officeDocument/2006/relationships/font" Target="fonts/Montserrat-bold.fntdata"/><Relationship Id="rId15" Type="http://schemas.openxmlformats.org/officeDocument/2006/relationships/font" Target="fonts/MontserratMedium-regular.fntdata"/><Relationship Id="rId14" Type="http://schemas.openxmlformats.org/officeDocument/2006/relationships/font" Target="fonts/Montserrat-boldItalic.fntdata"/><Relationship Id="rId17" Type="http://schemas.openxmlformats.org/officeDocument/2006/relationships/font" Target="fonts/MontserratMedium-italic.fntdata"/><Relationship Id="rId16" Type="http://schemas.openxmlformats.org/officeDocument/2006/relationships/font" Target="fonts/MontserratMedium-bold.fntdata"/><Relationship Id="rId19" Type="http://schemas.openxmlformats.org/officeDocument/2006/relationships/font" Target="fonts/MontserratExtraLight-regular.fntdata"/><Relationship Id="rId18" Type="http://schemas.openxmlformats.org/officeDocument/2006/relationships/font" Target="fonts/MontserratMedium-boldItalic.fntdata"/></Relationships>
</file>

<file path=ppt/media/image1.png>
</file>

<file path=ppt/media/image10.png>
</file>

<file path=ppt/media/image12.png>
</file>

<file path=ppt/media/image14.png>
</file>

<file path=ppt/media/image15.png>
</file>

<file path=ppt/media/image19.png>
</file>

<file path=ppt/media/image2.png>
</file>

<file path=ppt/media/image21.png>
</file>

<file path=ppt/media/image23.png>
</file>

<file path=ppt/media/image27.png>
</file>

<file path=ppt/media/image29.png>
</file>

<file path=ppt/media/image3.png>
</file>

<file path=ppt/media/image30.png>
</file>

<file path=ppt/media/image33.png>
</file>

<file path=ppt/media/image34.png>
</file>

<file path=ppt/media/image35.png>
</file>

<file path=ppt/media/image36.png>
</file>

<file path=ppt/media/image38.png>
</file>

<file path=ppt/media/image4.png>
</file>

<file path=ppt/media/image4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7f9262ee2f_0_26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7f9262ee2f_0_26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eb1ea1fa29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eb1ea1fa29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729023341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29023341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eb1ea1fa29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eb1ea1fa29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eb3387b5d3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eb3387b5d3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4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3600"/>
              <a:buNone/>
              <a:defRPr b="1" sz="3600">
                <a:solidFill>
                  <a:schemeClr val="lt1"/>
                </a:solidFill>
              </a:defRPr>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10" name="Google Shape;10;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1920750" y="1634425"/>
            <a:ext cx="5302500" cy="1116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p:nvPr>
            <p:ph idx="1" type="body"/>
          </p:nvPr>
        </p:nvSpPr>
        <p:spPr>
          <a:xfrm>
            <a:off x="2786550" y="3094475"/>
            <a:ext cx="3570900" cy="5670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defRPr>
            </a:lvl1pPr>
            <a:lvl2pPr indent="-342900" lvl="1" marL="914400" algn="ctr">
              <a:spcBef>
                <a:spcPts val="1600"/>
              </a:spcBef>
              <a:spcAft>
                <a:spcPts val="0"/>
              </a:spcAft>
              <a:buClr>
                <a:schemeClr val="accent1"/>
              </a:buClr>
              <a:buSzPts val="1800"/>
              <a:buChar char="○"/>
              <a:defRPr sz="1800">
                <a:solidFill>
                  <a:schemeClr val="accent1"/>
                </a:solidFill>
              </a:defRPr>
            </a:lvl2pPr>
            <a:lvl3pPr indent="-342900" lvl="2" marL="1371600" algn="ctr">
              <a:spcBef>
                <a:spcPts val="1600"/>
              </a:spcBef>
              <a:spcAft>
                <a:spcPts val="0"/>
              </a:spcAft>
              <a:buClr>
                <a:schemeClr val="accent1"/>
              </a:buClr>
              <a:buSzPts val="1800"/>
              <a:buChar char="■"/>
              <a:defRPr sz="1800">
                <a:solidFill>
                  <a:schemeClr val="accent1"/>
                </a:solidFill>
              </a:defRPr>
            </a:lvl3pPr>
            <a:lvl4pPr indent="-342900" lvl="3" marL="1828800" algn="ctr">
              <a:spcBef>
                <a:spcPts val="1600"/>
              </a:spcBef>
              <a:spcAft>
                <a:spcPts val="0"/>
              </a:spcAft>
              <a:buClr>
                <a:schemeClr val="accent1"/>
              </a:buClr>
              <a:buSzPts val="1800"/>
              <a:buChar char="●"/>
              <a:defRPr sz="1800">
                <a:solidFill>
                  <a:schemeClr val="accent1"/>
                </a:solidFill>
              </a:defRPr>
            </a:lvl4pPr>
            <a:lvl5pPr indent="-342900" lvl="4" marL="2286000" algn="ctr">
              <a:spcBef>
                <a:spcPts val="1600"/>
              </a:spcBef>
              <a:spcAft>
                <a:spcPts val="0"/>
              </a:spcAft>
              <a:buClr>
                <a:schemeClr val="accent1"/>
              </a:buClr>
              <a:buSzPts val="1800"/>
              <a:buChar char="○"/>
              <a:defRPr sz="1800">
                <a:solidFill>
                  <a:schemeClr val="accent1"/>
                </a:solidFill>
              </a:defRPr>
            </a:lvl5pPr>
            <a:lvl6pPr indent="-342900" lvl="5" marL="2743200" algn="ctr">
              <a:spcBef>
                <a:spcPts val="1600"/>
              </a:spcBef>
              <a:spcAft>
                <a:spcPts val="0"/>
              </a:spcAft>
              <a:buClr>
                <a:schemeClr val="accent1"/>
              </a:buClr>
              <a:buSzPts val="1800"/>
              <a:buChar char="■"/>
              <a:defRPr sz="1800">
                <a:solidFill>
                  <a:schemeClr val="accent1"/>
                </a:solidFill>
              </a:defRPr>
            </a:lvl6pPr>
            <a:lvl7pPr indent="-342900" lvl="6" marL="3200400" algn="ctr">
              <a:spcBef>
                <a:spcPts val="1600"/>
              </a:spcBef>
              <a:spcAft>
                <a:spcPts val="0"/>
              </a:spcAft>
              <a:buClr>
                <a:schemeClr val="accent1"/>
              </a:buClr>
              <a:buSzPts val="1800"/>
              <a:buChar char="●"/>
              <a:defRPr sz="1800">
                <a:solidFill>
                  <a:schemeClr val="accent1"/>
                </a:solidFill>
              </a:defRPr>
            </a:lvl7pPr>
            <a:lvl8pPr indent="-342900" lvl="7" marL="3657600" algn="ctr">
              <a:spcBef>
                <a:spcPts val="1600"/>
              </a:spcBef>
              <a:spcAft>
                <a:spcPts val="0"/>
              </a:spcAft>
              <a:buClr>
                <a:schemeClr val="accent1"/>
              </a:buClr>
              <a:buSzPts val="1800"/>
              <a:buChar char="○"/>
              <a:defRPr sz="1800">
                <a:solidFill>
                  <a:schemeClr val="accent1"/>
                </a:solidFill>
              </a:defRPr>
            </a:lvl8pPr>
            <a:lvl9pPr indent="-342900" lvl="8" marL="4114800" algn="ctr">
              <a:spcBef>
                <a:spcPts val="1600"/>
              </a:spcBef>
              <a:spcAft>
                <a:spcPts val="1600"/>
              </a:spcAft>
              <a:buClr>
                <a:schemeClr val="accent1"/>
              </a:buClr>
              <a:buSzPts val="1800"/>
              <a:buChar char="■"/>
              <a:defRPr sz="1800">
                <a:solidFill>
                  <a:schemeClr val="accen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0"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3" name="Google Shape;43;p13"/>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rtl="0">
              <a:spcBef>
                <a:spcPts val="0"/>
              </a:spcBef>
              <a:spcAft>
                <a:spcPts val="0"/>
              </a:spcAft>
              <a:buClr>
                <a:schemeClr val="lt1"/>
              </a:buClr>
              <a:buSzPts val="1150"/>
              <a:buChar char="●"/>
              <a:defRPr sz="1150">
                <a:solidFill>
                  <a:schemeClr val="lt1"/>
                </a:solidFill>
              </a:defRPr>
            </a:lvl1pPr>
            <a:lvl2pPr indent="-301625" lvl="1" marL="914400" rtl="0">
              <a:spcBef>
                <a:spcPts val="1600"/>
              </a:spcBef>
              <a:spcAft>
                <a:spcPts val="0"/>
              </a:spcAft>
              <a:buClr>
                <a:schemeClr val="lt1"/>
              </a:buClr>
              <a:buSzPts val="1150"/>
              <a:buChar char="○"/>
              <a:defRPr sz="1150">
                <a:solidFill>
                  <a:schemeClr val="lt1"/>
                </a:solidFill>
              </a:defRPr>
            </a:lvl2pPr>
            <a:lvl3pPr indent="-301625" lvl="2" marL="1371600" rtl="0">
              <a:spcBef>
                <a:spcPts val="1600"/>
              </a:spcBef>
              <a:spcAft>
                <a:spcPts val="0"/>
              </a:spcAft>
              <a:buClr>
                <a:schemeClr val="lt1"/>
              </a:buClr>
              <a:buSzPts val="1150"/>
              <a:buChar char="■"/>
              <a:defRPr sz="1150">
                <a:solidFill>
                  <a:schemeClr val="lt1"/>
                </a:solidFill>
              </a:defRPr>
            </a:lvl3pPr>
            <a:lvl4pPr indent="-301625" lvl="3" marL="1828800" rtl="0">
              <a:spcBef>
                <a:spcPts val="1600"/>
              </a:spcBef>
              <a:spcAft>
                <a:spcPts val="0"/>
              </a:spcAft>
              <a:buClr>
                <a:schemeClr val="lt1"/>
              </a:buClr>
              <a:buSzPts val="1150"/>
              <a:buChar char="●"/>
              <a:defRPr sz="1150">
                <a:solidFill>
                  <a:schemeClr val="lt1"/>
                </a:solidFill>
              </a:defRPr>
            </a:lvl4pPr>
            <a:lvl5pPr indent="-301625" lvl="4" marL="2286000" rtl="0">
              <a:spcBef>
                <a:spcPts val="1600"/>
              </a:spcBef>
              <a:spcAft>
                <a:spcPts val="0"/>
              </a:spcAft>
              <a:buClr>
                <a:schemeClr val="lt1"/>
              </a:buClr>
              <a:buSzPts val="1150"/>
              <a:buChar char="○"/>
              <a:defRPr sz="1150">
                <a:solidFill>
                  <a:schemeClr val="lt1"/>
                </a:solidFill>
              </a:defRPr>
            </a:lvl5pPr>
            <a:lvl6pPr indent="-301625" lvl="5" marL="2743200" rtl="0">
              <a:spcBef>
                <a:spcPts val="1600"/>
              </a:spcBef>
              <a:spcAft>
                <a:spcPts val="0"/>
              </a:spcAft>
              <a:buClr>
                <a:schemeClr val="lt1"/>
              </a:buClr>
              <a:buSzPts val="1150"/>
              <a:buChar char="■"/>
              <a:defRPr sz="1150">
                <a:solidFill>
                  <a:schemeClr val="lt1"/>
                </a:solidFill>
              </a:defRPr>
            </a:lvl6pPr>
            <a:lvl7pPr indent="-301625" lvl="6" marL="3200400" rtl="0">
              <a:spcBef>
                <a:spcPts val="1600"/>
              </a:spcBef>
              <a:spcAft>
                <a:spcPts val="0"/>
              </a:spcAft>
              <a:buClr>
                <a:schemeClr val="lt1"/>
              </a:buClr>
              <a:buSzPts val="1150"/>
              <a:buChar char="●"/>
              <a:defRPr sz="1150">
                <a:solidFill>
                  <a:schemeClr val="lt1"/>
                </a:solidFill>
              </a:defRPr>
            </a:lvl7pPr>
            <a:lvl8pPr indent="-301625" lvl="7" marL="3657600" rtl="0">
              <a:spcBef>
                <a:spcPts val="1600"/>
              </a:spcBef>
              <a:spcAft>
                <a:spcPts val="0"/>
              </a:spcAft>
              <a:buClr>
                <a:schemeClr val="lt1"/>
              </a:buClr>
              <a:buSzPts val="1150"/>
              <a:buChar char="○"/>
              <a:defRPr sz="1150">
                <a:solidFill>
                  <a:schemeClr val="lt1"/>
                </a:solidFill>
              </a:defRPr>
            </a:lvl8pPr>
            <a:lvl9pPr indent="-301625" lvl="8" marL="4114800" rtl="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_1_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4"/>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6" name="Google Shape;46;p14"/>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7" name="Google Shape;47;p14"/>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8" name="Google Shape;48;p14"/>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9" name="Google Shape;49;p14"/>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50" name="Google Shape;50;p14"/>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51" name="Google Shape;51;p14"/>
          <p:cNvSpPr txBox="1"/>
          <p:nvPr>
            <p:ph hasCustomPrompt="1" idx="6" type="title"/>
          </p:nvPr>
        </p:nvSpPr>
        <p:spPr>
          <a:xfrm>
            <a:off x="10484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p:nvPr>
            <p:ph hasCustomPrompt="1" idx="7" type="title"/>
          </p:nvPr>
        </p:nvSpPr>
        <p:spPr>
          <a:xfrm>
            <a:off x="353850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p:nvPr>
            <p:ph hasCustomPrompt="1" idx="8" type="title"/>
          </p:nvPr>
        </p:nvSpPr>
        <p:spPr>
          <a:xfrm>
            <a:off x="60285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56" name="Google Shape;56;p15"/>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6"/>
          <p:cNvSpPr txBox="1"/>
          <p:nvPr>
            <p:ph type="ctrTitle"/>
          </p:nvPr>
        </p:nvSpPr>
        <p:spPr>
          <a:xfrm>
            <a:off x="1850525" y="1157925"/>
            <a:ext cx="5442900" cy="2603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b="1" sz="3000">
                <a:solidFill>
                  <a:schemeClr val="lt1"/>
                </a:solidFill>
              </a:defRPr>
            </a:lvl1pPr>
            <a:lvl2pPr lvl="1" rtl="0" algn="ctr">
              <a:spcBef>
                <a:spcPts val="0"/>
              </a:spcBef>
              <a:spcAft>
                <a:spcPts val="0"/>
              </a:spcAft>
              <a:buClr>
                <a:schemeClr val="lt1"/>
              </a:buClr>
              <a:buSzPts val="3000"/>
              <a:buNone/>
              <a:defRPr b="1" sz="3000">
                <a:solidFill>
                  <a:schemeClr val="lt1"/>
                </a:solidFill>
              </a:defRPr>
            </a:lvl2pPr>
            <a:lvl3pPr lvl="2" rtl="0" algn="ctr">
              <a:spcBef>
                <a:spcPts val="0"/>
              </a:spcBef>
              <a:spcAft>
                <a:spcPts val="0"/>
              </a:spcAft>
              <a:buClr>
                <a:schemeClr val="lt1"/>
              </a:buClr>
              <a:buSzPts val="3000"/>
              <a:buNone/>
              <a:defRPr b="1" sz="3000">
                <a:solidFill>
                  <a:schemeClr val="lt1"/>
                </a:solidFill>
              </a:defRPr>
            </a:lvl3pPr>
            <a:lvl4pPr lvl="3" rtl="0" algn="ctr">
              <a:spcBef>
                <a:spcPts val="0"/>
              </a:spcBef>
              <a:spcAft>
                <a:spcPts val="0"/>
              </a:spcAft>
              <a:buClr>
                <a:schemeClr val="lt1"/>
              </a:buClr>
              <a:buSzPts val="3000"/>
              <a:buNone/>
              <a:defRPr b="1" sz="3000">
                <a:solidFill>
                  <a:schemeClr val="lt1"/>
                </a:solidFill>
              </a:defRPr>
            </a:lvl4pPr>
            <a:lvl5pPr lvl="4" rtl="0" algn="ctr">
              <a:spcBef>
                <a:spcPts val="0"/>
              </a:spcBef>
              <a:spcAft>
                <a:spcPts val="0"/>
              </a:spcAft>
              <a:buClr>
                <a:schemeClr val="lt1"/>
              </a:buClr>
              <a:buSzPts val="3000"/>
              <a:buNone/>
              <a:defRPr b="1" sz="3000">
                <a:solidFill>
                  <a:schemeClr val="lt1"/>
                </a:solidFill>
              </a:defRPr>
            </a:lvl5pPr>
            <a:lvl6pPr lvl="5" rtl="0" algn="ctr">
              <a:spcBef>
                <a:spcPts val="0"/>
              </a:spcBef>
              <a:spcAft>
                <a:spcPts val="0"/>
              </a:spcAft>
              <a:buClr>
                <a:schemeClr val="lt1"/>
              </a:buClr>
              <a:buSzPts val="3000"/>
              <a:buNone/>
              <a:defRPr b="1" sz="3000">
                <a:solidFill>
                  <a:schemeClr val="lt1"/>
                </a:solidFill>
              </a:defRPr>
            </a:lvl6pPr>
            <a:lvl7pPr lvl="6" rtl="0" algn="ctr">
              <a:spcBef>
                <a:spcPts val="0"/>
              </a:spcBef>
              <a:spcAft>
                <a:spcPts val="0"/>
              </a:spcAft>
              <a:buClr>
                <a:schemeClr val="lt1"/>
              </a:buClr>
              <a:buSzPts val="3000"/>
              <a:buNone/>
              <a:defRPr b="1" sz="3000">
                <a:solidFill>
                  <a:schemeClr val="lt1"/>
                </a:solidFill>
              </a:defRPr>
            </a:lvl7pPr>
            <a:lvl8pPr lvl="7" rtl="0" algn="ctr">
              <a:spcBef>
                <a:spcPts val="0"/>
              </a:spcBef>
              <a:spcAft>
                <a:spcPts val="0"/>
              </a:spcAft>
              <a:buClr>
                <a:schemeClr val="lt1"/>
              </a:buClr>
              <a:buSzPts val="3000"/>
              <a:buNone/>
              <a:defRPr b="1" sz="3000">
                <a:solidFill>
                  <a:schemeClr val="lt1"/>
                </a:solidFill>
              </a:defRPr>
            </a:lvl8pPr>
            <a:lvl9pPr lvl="8" rtl="0" algn="ctr">
              <a:spcBef>
                <a:spcPts val="0"/>
              </a:spcBef>
              <a:spcAft>
                <a:spcPts val="0"/>
              </a:spcAft>
              <a:buClr>
                <a:schemeClr val="lt1"/>
              </a:buClr>
              <a:buSzPts val="3000"/>
              <a:buNone/>
              <a:defRPr b="1" sz="3000">
                <a:solidFill>
                  <a:schemeClr val="lt1"/>
                </a:solidFill>
              </a:defRPr>
            </a:lvl9pPr>
          </a:lstStyle>
          <a:p/>
        </p:txBody>
      </p:sp>
      <p:sp>
        <p:nvSpPr>
          <p:cNvPr id="59" name="Google Shape;59;p16"/>
          <p:cNvSpPr txBox="1"/>
          <p:nvPr>
            <p:ph idx="1" type="subTitle"/>
          </p:nvPr>
        </p:nvSpPr>
        <p:spPr>
          <a:xfrm>
            <a:off x="2481900" y="3945600"/>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7"/>
          <p:cNvSpPr txBox="1"/>
          <p:nvPr>
            <p:ph type="title"/>
          </p:nvPr>
        </p:nvSpPr>
        <p:spPr>
          <a:xfrm>
            <a:off x="1937338"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2" name="Google Shape;62;p17"/>
          <p:cNvSpPr txBox="1"/>
          <p:nvPr>
            <p:ph idx="1" type="subTitle"/>
          </p:nvPr>
        </p:nvSpPr>
        <p:spPr>
          <a:xfrm>
            <a:off x="1937338"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7"/>
          <p:cNvSpPr txBox="1"/>
          <p:nvPr>
            <p:ph idx="2" type="title"/>
          </p:nvPr>
        </p:nvSpPr>
        <p:spPr>
          <a:xfrm>
            <a:off x="4816563"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4" name="Google Shape;64;p17"/>
          <p:cNvSpPr txBox="1"/>
          <p:nvPr>
            <p:ph idx="3" type="subTitle"/>
          </p:nvPr>
        </p:nvSpPr>
        <p:spPr>
          <a:xfrm>
            <a:off x="4816563"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5" name="Google Shape;65;p1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SECTION_TITLE_AND_DESCRIPTION_1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8"/>
          <p:cNvSpPr txBox="1"/>
          <p:nvPr>
            <p:ph type="title"/>
          </p:nvPr>
        </p:nvSpPr>
        <p:spPr>
          <a:xfrm>
            <a:off x="353849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8" name="Google Shape;68;p18"/>
          <p:cNvSpPr txBox="1"/>
          <p:nvPr>
            <p:ph idx="1" type="subTitle"/>
          </p:nvPr>
        </p:nvSpPr>
        <p:spPr>
          <a:xfrm>
            <a:off x="353849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9" name="Google Shape;69;p18"/>
          <p:cNvSpPr txBox="1"/>
          <p:nvPr>
            <p:ph idx="2" type="title"/>
          </p:nvPr>
        </p:nvSpPr>
        <p:spPr>
          <a:xfrm>
            <a:off x="6028553"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0" name="Google Shape;70;p18"/>
          <p:cNvSpPr txBox="1"/>
          <p:nvPr>
            <p:ph idx="3" type="subTitle"/>
          </p:nvPr>
        </p:nvSpPr>
        <p:spPr>
          <a:xfrm>
            <a:off x="6028553"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71" name="Google Shape;71;p18"/>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2" name="Google Shape;72;p18"/>
          <p:cNvSpPr txBox="1"/>
          <p:nvPr>
            <p:ph idx="5" type="title"/>
          </p:nvPr>
        </p:nvSpPr>
        <p:spPr>
          <a:xfrm>
            <a:off x="104844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3" name="Google Shape;73;p18"/>
          <p:cNvSpPr txBox="1"/>
          <p:nvPr>
            <p:ph idx="6" type="subTitle"/>
          </p:nvPr>
        </p:nvSpPr>
        <p:spPr>
          <a:xfrm>
            <a:off x="104844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9"/>
          <p:cNvSpPr txBox="1"/>
          <p:nvPr>
            <p:ph type="ctrTitle"/>
          </p:nvPr>
        </p:nvSpPr>
        <p:spPr>
          <a:xfrm>
            <a:off x="1273500" y="1369000"/>
            <a:ext cx="6597000" cy="2109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b="1" sz="45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76" name="Google Shape;76;p19"/>
          <p:cNvSpPr txBox="1"/>
          <p:nvPr>
            <p:ph idx="1" type="subTitle"/>
          </p:nvPr>
        </p:nvSpPr>
        <p:spPr>
          <a:xfrm>
            <a:off x="2481900" y="2519525"/>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20"/>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hasCustomPrompt="1" idx="2" type="title"/>
          </p:nvPr>
        </p:nvSpPr>
        <p:spPr>
          <a:xfrm>
            <a:off x="1048270" y="3287500"/>
            <a:ext cx="2412900" cy="931500"/>
          </a:xfrm>
          <a:prstGeom prst="rect">
            <a:avLst/>
          </a:prstGeom>
          <a:effectLst>
            <a:outerShdw blurRad="114300" rotWithShape="0" algn="bl" dir="6360000" dist="28575">
              <a:schemeClr val="accent1">
                <a:alpha val="50000"/>
              </a:schemeClr>
            </a:outerShdw>
          </a:effectLst>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7200"/>
              <a:buNone/>
              <a:defRPr sz="7200">
                <a:solidFill>
                  <a:schemeClr val="lt1"/>
                </a:solidFill>
              </a:defRPr>
            </a:lvl2pPr>
            <a:lvl3pPr lvl="2" rtl="0" algn="ctr">
              <a:spcBef>
                <a:spcPts val="0"/>
              </a:spcBef>
              <a:spcAft>
                <a:spcPts val="0"/>
              </a:spcAft>
              <a:buClr>
                <a:schemeClr val="lt1"/>
              </a:buClr>
              <a:buSzPts val="7200"/>
              <a:buNone/>
              <a:defRPr sz="7200">
                <a:solidFill>
                  <a:schemeClr val="lt1"/>
                </a:solidFill>
              </a:defRPr>
            </a:lvl3pPr>
            <a:lvl4pPr lvl="3" rtl="0" algn="ctr">
              <a:spcBef>
                <a:spcPts val="0"/>
              </a:spcBef>
              <a:spcAft>
                <a:spcPts val="0"/>
              </a:spcAft>
              <a:buClr>
                <a:schemeClr val="lt1"/>
              </a:buClr>
              <a:buSzPts val="7200"/>
              <a:buNone/>
              <a:defRPr sz="7200">
                <a:solidFill>
                  <a:schemeClr val="lt1"/>
                </a:solidFill>
              </a:defRPr>
            </a:lvl4pPr>
            <a:lvl5pPr lvl="4" rtl="0" algn="ctr">
              <a:spcBef>
                <a:spcPts val="0"/>
              </a:spcBef>
              <a:spcAft>
                <a:spcPts val="0"/>
              </a:spcAft>
              <a:buClr>
                <a:schemeClr val="lt1"/>
              </a:buClr>
              <a:buSzPts val="7200"/>
              <a:buNone/>
              <a:defRPr sz="7200">
                <a:solidFill>
                  <a:schemeClr val="lt1"/>
                </a:solidFill>
              </a:defRPr>
            </a:lvl5pPr>
            <a:lvl6pPr lvl="5" rtl="0" algn="ctr">
              <a:spcBef>
                <a:spcPts val="0"/>
              </a:spcBef>
              <a:spcAft>
                <a:spcPts val="0"/>
              </a:spcAft>
              <a:buClr>
                <a:schemeClr val="lt1"/>
              </a:buClr>
              <a:buSzPts val="7200"/>
              <a:buNone/>
              <a:defRPr sz="7200">
                <a:solidFill>
                  <a:schemeClr val="lt1"/>
                </a:solidFill>
              </a:defRPr>
            </a:lvl6pPr>
            <a:lvl7pPr lvl="6" rtl="0" algn="ctr">
              <a:spcBef>
                <a:spcPts val="0"/>
              </a:spcBef>
              <a:spcAft>
                <a:spcPts val="0"/>
              </a:spcAft>
              <a:buClr>
                <a:schemeClr val="lt1"/>
              </a:buClr>
              <a:buSzPts val="7200"/>
              <a:buNone/>
              <a:defRPr sz="7200">
                <a:solidFill>
                  <a:schemeClr val="lt1"/>
                </a:solidFill>
              </a:defRPr>
            </a:lvl7pPr>
            <a:lvl8pPr lvl="7" rtl="0" algn="ctr">
              <a:spcBef>
                <a:spcPts val="0"/>
              </a:spcBef>
              <a:spcAft>
                <a:spcPts val="0"/>
              </a:spcAft>
              <a:buClr>
                <a:schemeClr val="lt1"/>
              </a:buClr>
              <a:buSzPts val="7200"/>
              <a:buNone/>
              <a:defRPr sz="7200">
                <a:solidFill>
                  <a:schemeClr val="lt1"/>
                </a:solidFill>
              </a:defRPr>
            </a:lvl8pPr>
            <a:lvl9pPr lvl="8" rtl="0" algn="ctr">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1_1">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21"/>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1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22"/>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1_1_1_2">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23"/>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Lists">
  <p:cSld name="SECTION_TITLE_AND_DESCRIPTION_1_3">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24"/>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7" name="Google Shape;87;p24"/>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8" name="Google Shape;88;p24"/>
          <p:cNvSpPr txBox="1"/>
          <p:nvPr>
            <p:ph idx="2" type="body"/>
          </p:nvPr>
        </p:nvSpPr>
        <p:spPr>
          <a:xfrm>
            <a:off x="4673852"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4"/>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90" name="Google Shape;90;p24"/>
          <p:cNvSpPr txBox="1"/>
          <p:nvPr>
            <p:ph idx="4" type="title"/>
          </p:nvPr>
        </p:nvSpPr>
        <p:spPr>
          <a:xfrm>
            <a:off x="48200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1_1_2">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3" name="Google Shape;93;p25"/>
          <p:cNvSpPr txBox="1"/>
          <p:nvPr>
            <p:ph idx="2" type="title"/>
          </p:nvPr>
        </p:nvSpPr>
        <p:spPr>
          <a:xfrm>
            <a:off x="89838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4" name="Google Shape;94;p25"/>
          <p:cNvSpPr txBox="1"/>
          <p:nvPr>
            <p:ph idx="1" type="subTitle"/>
          </p:nvPr>
        </p:nvSpPr>
        <p:spPr>
          <a:xfrm>
            <a:off x="89838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5" name="Google Shape;95;p25"/>
          <p:cNvSpPr txBox="1"/>
          <p:nvPr>
            <p:ph idx="3" type="title"/>
          </p:nvPr>
        </p:nvSpPr>
        <p:spPr>
          <a:xfrm>
            <a:off x="279026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6" name="Google Shape;96;p25"/>
          <p:cNvSpPr txBox="1"/>
          <p:nvPr>
            <p:ph idx="4" type="subTitle"/>
          </p:nvPr>
        </p:nvSpPr>
        <p:spPr>
          <a:xfrm>
            <a:off x="279026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7" name="Google Shape;97;p25"/>
          <p:cNvSpPr txBox="1"/>
          <p:nvPr>
            <p:ph idx="5" type="title"/>
          </p:nvPr>
        </p:nvSpPr>
        <p:spPr>
          <a:xfrm>
            <a:off x="468213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8" name="Google Shape;98;p25"/>
          <p:cNvSpPr txBox="1"/>
          <p:nvPr>
            <p:ph idx="6" type="subTitle"/>
          </p:nvPr>
        </p:nvSpPr>
        <p:spPr>
          <a:xfrm>
            <a:off x="468213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9" name="Google Shape;99;p25"/>
          <p:cNvSpPr txBox="1"/>
          <p:nvPr>
            <p:ph idx="7" type="title"/>
          </p:nvPr>
        </p:nvSpPr>
        <p:spPr>
          <a:xfrm>
            <a:off x="657401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00" name="Google Shape;100;p25"/>
          <p:cNvSpPr txBox="1"/>
          <p:nvPr>
            <p:ph idx="8" type="subTitle"/>
          </p:nvPr>
        </p:nvSpPr>
        <p:spPr>
          <a:xfrm>
            <a:off x="657401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Numbers">
  <p:cSld name="CAPTION_ONLY_1_1_1_1">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6"/>
          <p:cNvSpPr txBox="1"/>
          <p:nvPr>
            <p:ph hasCustomPrompt="1" type="title"/>
          </p:nvPr>
        </p:nvSpPr>
        <p:spPr>
          <a:xfrm>
            <a:off x="4996800" y="6618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p:nvPr>
            <p:ph idx="1" type="subTitle"/>
          </p:nvPr>
        </p:nvSpPr>
        <p:spPr>
          <a:xfrm>
            <a:off x="4911000" y="12658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4" name="Google Shape;104;p26"/>
          <p:cNvSpPr txBox="1"/>
          <p:nvPr>
            <p:ph hasCustomPrompt="1" idx="2" type="title"/>
          </p:nvPr>
        </p:nvSpPr>
        <p:spPr>
          <a:xfrm>
            <a:off x="4996800" y="209919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p:nvPr>
            <p:ph idx="3" type="subTitle"/>
          </p:nvPr>
        </p:nvSpPr>
        <p:spPr>
          <a:xfrm>
            <a:off x="4911000" y="270320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6" name="Google Shape;106;p26"/>
          <p:cNvSpPr txBox="1"/>
          <p:nvPr>
            <p:ph hasCustomPrompt="1" idx="4" type="title"/>
          </p:nvPr>
        </p:nvSpPr>
        <p:spPr>
          <a:xfrm>
            <a:off x="4996800" y="35365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p:nvPr>
            <p:ph idx="5" type="subTitle"/>
          </p:nvPr>
        </p:nvSpPr>
        <p:spPr>
          <a:xfrm>
            <a:off x="4911000" y="41405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SECTION_TITLE_AND_DESCRIPTION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7"/>
          <p:cNvSpPr txBox="1"/>
          <p:nvPr>
            <p:ph type="title"/>
          </p:nvPr>
        </p:nvSpPr>
        <p:spPr>
          <a:xfrm>
            <a:off x="353849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0" name="Google Shape;110;p27"/>
          <p:cNvSpPr txBox="1"/>
          <p:nvPr>
            <p:ph idx="1" type="subTitle"/>
          </p:nvPr>
        </p:nvSpPr>
        <p:spPr>
          <a:xfrm>
            <a:off x="3538498"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1" name="Google Shape;111;p27"/>
          <p:cNvSpPr txBox="1"/>
          <p:nvPr>
            <p:ph idx="2" type="title"/>
          </p:nvPr>
        </p:nvSpPr>
        <p:spPr>
          <a:xfrm>
            <a:off x="6028553"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2" name="Google Shape;112;p27"/>
          <p:cNvSpPr txBox="1"/>
          <p:nvPr>
            <p:ph idx="3" type="subTitle"/>
          </p:nvPr>
        </p:nvSpPr>
        <p:spPr>
          <a:xfrm>
            <a:off x="6028552"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3" name="Google Shape;113;p2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4" name="Google Shape;114;p27"/>
          <p:cNvSpPr txBox="1"/>
          <p:nvPr>
            <p:ph idx="5" type="title"/>
          </p:nvPr>
        </p:nvSpPr>
        <p:spPr>
          <a:xfrm>
            <a:off x="104844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5" name="Google Shape;115;p27"/>
          <p:cNvSpPr txBox="1"/>
          <p:nvPr>
            <p:ph idx="6" type="subTitle"/>
          </p:nvPr>
        </p:nvSpPr>
        <p:spPr>
          <a:xfrm>
            <a:off x="1048450"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6" name="Google Shape;116;p27"/>
          <p:cNvSpPr txBox="1"/>
          <p:nvPr>
            <p:ph idx="7" type="title"/>
          </p:nvPr>
        </p:nvSpPr>
        <p:spPr>
          <a:xfrm>
            <a:off x="353849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7" name="Google Shape;117;p27"/>
          <p:cNvSpPr txBox="1"/>
          <p:nvPr>
            <p:ph idx="8" type="subTitle"/>
          </p:nvPr>
        </p:nvSpPr>
        <p:spPr>
          <a:xfrm>
            <a:off x="3538498"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8" name="Google Shape;118;p27"/>
          <p:cNvSpPr txBox="1"/>
          <p:nvPr>
            <p:ph idx="9" type="title"/>
          </p:nvPr>
        </p:nvSpPr>
        <p:spPr>
          <a:xfrm>
            <a:off x="6028553"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9" name="Google Shape;119;p27"/>
          <p:cNvSpPr txBox="1"/>
          <p:nvPr>
            <p:ph idx="13" type="subTitle"/>
          </p:nvPr>
        </p:nvSpPr>
        <p:spPr>
          <a:xfrm>
            <a:off x="6028552"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20" name="Google Shape;120;p27"/>
          <p:cNvSpPr txBox="1"/>
          <p:nvPr>
            <p:ph idx="14" type="title"/>
          </p:nvPr>
        </p:nvSpPr>
        <p:spPr>
          <a:xfrm>
            <a:off x="104844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21" name="Google Shape;121;p27"/>
          <p:cNvSpPr txBox="1"/>
          <p:nvPr>
            <p:ph idx="15" type="subTitle"/>
          </p:nvPr>
        </p:nvSpPr>
        <p:spPr>
          <a:xfrm>
            <a:off x="1048450"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TITLE_1_1_2_1">
    <p:bg>
      <p:bgPr>
        <a:blipFill>
          <a:blip r:embed="rId2">
            <a:alphaModFix/>
          </a:blip>
          <a:stretch>
            <a:fillRect/>
          </a:stretch>
        </a:blipFill>
      </p:bgPr>
    </p:bg>
    <p:spTree>
      <p:nvGrpSpPr>
        <p:cNvPr id="122" name="Shape 122"/>
        <p:cNvGrpSpPr/>
        <p:nvPr/>
      </p:nvGrpSpPr>
      <p:grpSpPr>
        <a:xfrm>
          <a:off x="0" y="0"/>
          <a:ext cx="0" cy="0"/>
          <a:chOff x="0" y="0"/>
          <a:chExt cx="0" cy="0"/>
        </a:xfrm>
      </p:grpSpPr>
      <p:sp>
        <p:nvSpPr>
          <p:cNvPr id="123" name="Google Shape;123;p28"/>
          <p:cNvSpPr txBox="1"/>
          <p:nvPr>
            <p:ph type="title"/>
          </p:nvPr>
        </p:nvSpPr>
        <p:spPr>
          <a:xfrm>
            <a:off x="938500" y="445025"/>
            <a:ext cx="50436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4" name="Google Shape;124;p28"/>
          <p:cNvSpPr txBox="1"/>
          <p:nvPr>
            <p:ph idx="2" type="title"/>
          </p:nvPr>
        </p:nvSpPr>
        <p:spPr>
          <a:xfrm>
            <a:off x="1338238" y="2359825"/>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5" name="Google Shape;125;p28"/>
          <p:cNvSpPr txBox="1"/>
          <p:nvPr>
            <p:ph idx="1" type="subTitle"/>
          </p:nvPr>
        </p:nvSpPr>
        <p:spPr>
          <a:xfrm>
            <a:off x="1338238" y="1713051"/>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6" name="Google Shape;126;p28"/>
          <p:cNvSpPr txBox="1"/>
          <p:nvPr>
            <p:ph idx="3" type="title"/>
          </p:nvPr>
        </p:nvSpPr>
        <p:spPr>
          <a:xfrm>
            <a:off x="1338238" y="3988950"/>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7" name="Google Shape;127;p28"/>
          <p:cNvSpPr txBox="1"/>
          <p:nvPr>
            <p:ph idx="4" type="subTitle"/>
          </p:nvPr>
        </p:nvSpPr>
        <p:spPr>
          <a:xfrm>
            <a:off x="1338238" y="3342176"/>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8" name="Google Shape;128;p28"/>
          <p:cNvSpPr txBox="1"/>
          <p:nvPr>
            <p:ph idx="5" type="title"/>
          </p:nvPr>
        </p:nvSpPr>
        <p:spPr>
          <a:xfrm>
            <a:off x="5078163" y="2359825"/>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29" name="Google Shape;129;p28"/>
          <p:cNvSpPr txBox="1"/>
          <p:nvPr>
            <p:ph idx="6" type="subTitle"/>
          </p:nvPr>
        </p:nvSpPr>
        <p:spPr>
          <a:xfrm>
            <a:off x="5078163" y="1713051"/>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130" name="Google Shape;130;p28"/>
          <p:cNvSpPr txBox="1"/>
          <p:nvPr>
            <p:ph idx="7" type="title"/>
          </p:nvPr>
        </p:nvSpPr>
        <p:spPr>
          <a:xfrm>
            <a:off x="5078163" y="3988950"/>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31" name="Google Shape;131;p28"/>
          <p:cNvSpPr txBox="1"/>
          <p:nvPr>
            <p:ph idx="8" type="subTitle"/>
          </p:nvPr>
        </p:nvSpPr>
        <p:spPr>
          <a:xfrm>
            <a:off x="5078163" y="3342176"/>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SECTION_TITLE_AND_DESCRIPTION_1_2">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29"/>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34" name="Google Shape;134;p29"/>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ONLY_1">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3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37" name="Google Shape;137;p30"/>
          <p:cNvSpPr txBox="1"/>
          <p:nvPr>
            <p:ph idx="1" type="subTitle"/>
          </p:nvPr>
        </p:nvSpPr>
        <p:spPr>
          <a:xfrm>
            <a:off x="93850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7" name="Google Shape;17;p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APTION_ONLY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31"/>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40" name="Google Shape;140;p31"/>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p:cSld name="SECTION_HEADER_2">
    <p:bg>
      <p:bgPr>
        <a:blipFill>
          <a:blip r:embed="rId2">
            <a:alphaModFix/>
          </a:blip>
          <a:stretch>
            <a:fillRect/>
          </a:stretch>
        </a:blipFill>
      </p:bgPr>
    </p:bg>
    <p:spTree>
      <p:nvGrpSpPr>
        <p:cNvPr id="141" name="Shape 141"/>
        <p:cNvGrpSpPr/>
        <p:nvPr/>
      </p:nvGrpSpPr>
      <p:grpSpPr>
        <a:xfrm>
          <a:off x="0" y="0"/>
          <a:ext cx="0" cy="0"/>
          <a:chOff x="0" y="0"/>
          <a:chExt cx="0" cy="0"/>
        </a:xfrm>
      </p:grpSpPr>
      <p:sp>
        <p:nvSpPr>
          <p:cNvPr id="142" name="Google Shape;142;p32"/>
          <p:cNvSpPr txBox="1"/>
          <p:nvPr>
            <p:ph type="title"/>
          </p:nvPr>
        </p:nvSpPr>
        <p:spPr>
          <a:xfrm>
            <a:off x="2062800" y="2442050"/>
            <a:ext cx="5018400" cy="598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3" name="Google Shape;143;p32"/>
          <p:cNvSpPr txBox="1"/>
          <p:nvPr>
            <p:ph idx="1" type="subTitle"/>
          </p:nvPr>
        </p:nvSpPr>
        <p:spPr>
          <a:xfrm>
            <a:off x="2896500" y="3391325"/>
            <a:ext cx="3351000" cy="119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blipFill>
          <a:blip r:embed="rId2">
            <a:alphaModFix/>
          </a:blip>
          <a:stretch>
            <a:fillRect/>
          </a:stretch>
        </a:blipFill>
      </p:bgPr>
    </p:bg>
    <p:spTree>
      <p:nvGrpSpPr>
        <p:cNvPr id="144" name="Shape 144"/>
        <p:cNvGrpSpPr/>
        <p:nvPr/>
      </p:nvGrpSpPr>
      <p:grpSpPr>
        <a:xfrm>
          <a:off x="0" y="0"/>
          <a:ext cx="0" cy="0"/>
          <a:chOff x="0" y="0"/>
          <a:chExt cx="0" cy="0"/>
        </a:xfrm>
      </p:grpSpPr>
      <p:sp>
        <p:nvSpPr>
          <p:cNvPr id="145" name="Google Shape;145;p33"/>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6" name="Google Shape;146;p33"/>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
        <p:nvSpPr>
          <p:cNvPr id="147" name="Google Shape;147;p33"/>
          <p:cNvSpPr txBox="1"/>
          <p:nvPr/>
        </p:nvSpPr>
        <p:spPr>
          <a:xfrm>
            <a:off x="924875" y="3570000"/>
            <a:ext cx="3305400" cy="666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indent="0" lvl="0" marL="0" rtl="0" algn="l">
              <a:spcBef>
                <a:spcPts val="300"/>
              </a:spcBef>
              <a:spcAft>
                <a:spcPts val="0"/>
              </a:spcAft>
              <a:buNone/>
            </a:pPr>
            <a:r>
              <a:t/>
            </a: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SECTION_TITLE_AND_DESCRIPTION_1_1_2">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3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0" name="Google Shape;150;p3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list">
  <p:cSld name="TITLE_AND_TWO_COLUMNS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3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3" name="Google Shape;153;p35"/>
          <p:cNvSpPr txBox="1"/>
          <p:nvPr>
            <p:ph idx="1"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0" name="Google Shape;20;p5"/>
          <p:cNvSpPr txBox="1"/>
          <p:nvPr>
            <p:ph idx="1" type="body"/>
          </p:nvPr>
        </p:nvSpPr>
        <p:spPr>
          <a:xfrm>
            <a:off x="938500"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1" name="Google Shape;21;p5"/>
          <p:cNvSpPr txBox="1"/>
          <p:nvPr>
            <p:ph idx="2"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5337175" y="1297125"/>
            <a:ext cx="2837400" cy="1252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6" name="Google Shape;26;p7"/>
          <p:cNvSpPr txBox="1"/>
          <p:nvPr>
            <p:ph idx="1" type="body"/>
          </p:nvPr>
        </p:nvSpPr>
        <p:spPr>
          <a:xfrm>
            <a:off x="5337175" y="2593875"/>
            <a:ext cx="2837400" cy="12525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lt1"/>
              </a:buClr>
              <a:buSzPts val="1600"/>
              <a:buChar char="●"/>
              <a:defRPr sz="1600">
                <a:solidFill>
                  <a:schemeClr val="lt1"/>
                </a:solidFill>
              </a:defRPr>
            </a:lvl1pPr>
            <a:lvl2pPr indent="-330200" lvl="1" marL="914400" rtl="0">
              <a:spcBef>
                <a:spcPts val="1600"/>
              </a:spcBef>
              <a:spcAft>
                <a:spcPts val="0"/>
              </a:spcAft>
              <a:buClr>
                <a:schemeClr val="lt1"/>
              </a:buClr>
              <a:buSzPts val="1600"/>
              <a:buChar char="○"/>
              <a:defRPr sz="1600">
                <a:solidFill>
                  <a:schemeClr val="lt1"/>
                </a:solidFill>
              </a:defRPr>
            </a:lvl2pPr>
            <a:lvl3pPr indent="-330200" lvl="2" marL="1371600" rtl="0">
              <a:spcBef>
                <a:spcPts val="1600"/>
              </a:spcBef>
              <a:spcAft>
                <a:spcPts val="0"/>
              </a:spcAft>
              <a:buClr>
                <a:schemeClr val="lt1"/>
              </a:buClr>
              <a:buSzPts val="1600"/>
              <a:buChar char="■"/>
              <a:defRPr sz="1600">
                <a:solidFill>
                  <a:schemeClr val="lt1"/>
                </a:solidFill>
              </a:defRPr>
            </a:lvl3pPr>
            <a:lvl4pPr indent="-330200" lvl="3" marL="1828800" rtl="0">
              <a:spcBef>
                <a:spcPts val="1600"/>
              </a:spcBef>
              <a:spcAft>
                <a:spcPts val="0"/>
              </a:spcAft>
              <a:buClr>
                <a:schemeClr val="lt1"/>
              </a:buClr>
              <a:buSzPts val="1600"/>
              <a:buChar char="●"/>
              <a:defRPr sz="1600">
                <a:solidFill>
                  <a:schemeClr val="lt1"/>
                </a:solidFill>
              </a:defRPr>
            </a:lvl4pPr>
            <a:lvl5pPr indent="-330200" lvl="4" marL="2286000" rtl="0">
              <a:spcBef>
                <a:spcPts val="1600"/>
              </a:spcBef>
              <a:spcAft>
                <a:spcPts val="0"/>
              </a:spcAft>
              <a:buClr>
                <a:schemeClr val="lt1"/>
              </a:buClr>
              <a:buSzPts val="1600"/>
              <a:buChar char="○"/>
              <a:defRPr sz="1600">
                <a:solidFill>
                  <a:schemeClr val="lt1"/>
                </a:solidFill>
              </a:defRPr>
            </a:lvl5pPr>
            <a:lvl6pPr indent="-330200" lvl="5" marL="2743200" rtl="0">
              <a:spcBef>
                <a:spcPts val="1600"/>
              </a:spcBef>
              <a:spcAft>
                <a:spcPts val="0"/>
              </a:spcAft>
              <a:buClr>
                <a:schemeClr val="lt1"/>
              </a:buClr>
              <a:buSzPts val="1600"/>
              <a:buChar char="■"/>
              <a:defRPr sz="1600">
                <a:solidFill>
                  <a:schemeClr val="lt1"/>
                </a:solidFill>
              </a:defRPr>
            </a:lvl6pPr>
            <a:lvl7pPr indent="-330200" lvl="6" marL="3200400" rtl="0">
              <a:spcBef>
                <a:spcPts val="1600"/>
              </a:spcBef>
              <a:spcAft>
                <a:spcPts val="0"/>
              </a:spcAft>
              <a:buClr>
                <a:schemeClr val="lt1"/>
              </a:buClr>
              <a:buSzPts val="1600"/>
              <a:buChar char="●"/>
              <a:defRPr sz="1600">
                <a:solidFill>
                  <a:schemeClr val="lt1"/>
                </a:solidFill>
              </a:defRPr>
            </a:lvl7pPr>
            <a:lvl8pPr indent="-330200" lvl="7" marL="3657600" rtl="0">
              <a:spcBef>
                <a:spcPts val="1600"/>
              </a:spcBef>
              <a:spcAft>
                <a:spcPts val="0"/>
              </a:spcAft>
              <a:buClr>
                <a:schemeClr val="lt1"/>
              </a:buClr>
              <a:buSzPts val="1600"/>
              <a:buChar char="○"/>
              <a:defRPr sz="1600">
                <a:solidFill>
                  <a:schemeClr val="lt1"/>
                </a:solidFill>
              </a:defRPr>
            </a:lvl8pPr>
            <a:lvl9pPr indent="-330200" lvl="8" marL="4114800" rtl="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929477" y="436183"/>
            <a:ext cx="2746500" cy="4090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flipH="1" rot="5400000">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idx="1" type="subTitle"/>
          </p:nvPr>
        </p:nvSpPr>
        <p:spPr>
          <a:xfrm>
            <a:off x="938500" y="1769575"/>
            <a:ext cx="28716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33" name="Google Shape;33;p9"/>
          <p:cNvSpPr txBox="1"/>
          <p:nvPr>
            <p:ph idx="2" type="body"/>
          </p:nvPr>
        </p:nvSpPr>
        <p:spPr>
          <a:xfrm>
            <a:off x="4703375" y="909600"/>
            <a:ext cx="3468900" cy="3324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34" name="Google Shape;34;p9"/>
          <p:cNvSpPr txBox="1"/>
          <p:nvPr>
            <p:ph type="title"/>
          </p:nvPr>
        </p:nvSpPr>
        <p:spPr>
          <a:xfrm>
            <a:off x="938500" y="445025"/>
            <a:ext cx="32238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9.png"/><Relationship Id="rId4" Type="http://schemas.openxmlformats.org/officeDocument/2006/relationships/image" Target="../media/image23.png"/><Relationship Id="rId5" Type="http://schemas.openxmlformats.org/officeDocument/2006/relationships/image" Target="../media/image34.png"/><Relationship Id="rId6" Type="http://schemas.openxmlformats.org/officeDocument/2006/relationships/image" Target="../media/image30.png"/><Relationship Id="rId7" Type="http://schemas.openxmlformats.org/officeDocument/2006/relationships/image" Target="../media/image27.png"/><Relationship Id="rId8" Type="http://schemas.openxmlformats.org/officeDocument/2006/relationships/image" Target="../media/image3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6"/>
          <p:cNvSpPr txBox="1"/>
          <p:nvPr>
            <p:ph type="ctrTitle"/>
          </p:nvPr>
        </p:nvSpPr>
        <p:spPr>
          <a:xfrm>
            <a:off x="1504800" y="1393675"/>
            <a:ext cx="61344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3800">
                <a:latin typeface="Times New Roman"/>
                <a:ea typeface="Times New Roman"/>
                <a:cs typeface="Times New Roman"/>
                <a:sym typeface="Times New Roman"/>
              </a:rPr>
              <a:t>Talk-a-Tive (BeReal)</a:t>
            </a:r>
            <a:endParaRPr sz="3800">
              <a:latin typeface="Times New Roman"/>
              <a:ea typeface="Times New Roman"/>
              <a:cs typeface="Times New Roman"/>
              <a:sym typeface="Times New Roman"/>
            </a:endParaRPr>
          </a:p>
        </p:txBody>
      </p:sp>
      <p:sp>
        <p:nvSpPr>
          <p:cNvPr id="159" name="Google Shape;159;p36"/>
          <p:cNvSpPr txBox="1"/>
          <p:nvPr>
            <p:ph idx="1" type="subTitle"/>
          </p:nvPr>
        </p:nvSpPr>
        <p:spPr>
          <a:xfrm>
            <a:off x="3299650" y="2743700"/>
            <a:ext cx="6954000" cy="262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u="sng">
                <a:solidFill>
                  <a:srgbClr val="F2F2F2"/>
                </a:solidFill>
                <a:latin typeface="Times New Roman"/>
                <a:ea typeface="Times New Roman"/>
                <a:cs typeface="Times New Roman"/>
                <a:sym typeface="Times New Roman"/>
              </a:rPr>
              <a:t>Group Members:</a:t>
            </a:r>
            <a:endParaRPr b="1" sz="2100" u="sng">
              <a:solidFill>
                <a:srgbClr val="F2F2F2"/>
              </a:solidFill>
              <a:latin typeface="Times New Roman"/>
              <a:ea typeface="Times New Roman"/>
              <a:cs typeface="Times New Roman"/>
              <a:sym typeface="Times New Roman"/>
            </a:endParaRPr>
          </a:p>
          <a:p>
            <a:pPr indent="0" lvl="0" marL="0" rtl="0" algn="l">
              <a:spcBef>
                <a:spcPts val="0"/>
              </a:spcBef>
              <a:spcAft>
                <a:spcPts val="0"/>
              </a:spcAft>
              <a:buNone/>
            </a:pPr>
            <a:r>
              <a:rPr lang="en" sz="2100">
                <a:solidFill>
                  <a:srgbClr val="F2F2F2"/>
                </a:solidFill>
                <a:latin typeface="Times New Roman"/>
                <a:ea typeface="Times New Roman"/>
                <a:cs typeface="Times New Roman"/>
                <a:sym typeface="Times New Roman"/>
              </a:rPr>
              <a:t>Deepak</a:t>
            </a:r>
            <a:r>
              <a:rPr lang="en" sz="2100">
                <a:solidFill>
                  <a:srgbClr val="F2F2F2"/>
                </a:solidFill>
                <a:latin typeface="Times New Roman"/>
                <a:ea typeface="Times New Roman"/>
                <a:cs typeface="Times New Roman"/>
                <a:sym typeface="Times New Roman"/>
              </a:rPr>
              <a:t> Katyal</a:t>
            </a:r>
            <a:endParaRPr sz="2100">
              <a:solidFill>
                <a:srgbClr val="F2F2F2"/>
              </a:solidFill>
              <a:latin typeface="Times New Roman"/>
              <a:ea typeface="Times New Roman"/>
              <a:cs typeface="Times New Roman"/>
              <a:sym typeface="Times New Roman"/>
            </a:endParaRPr>
          </a:p>
          <a:p>
            <a:pPr indent="0" lvl="0" marL="0" rtl="0" algn="l">
              <a:spcBef>
                <a:spcPts val="0"/>
              </a:spcBef>
              <a:spcAft>
                <a:spcPts val="0"/>
              </a:spcAft>
              <a:buNone/>
            </a:pPr>
            <a:r>
              <a:rPr lang="en" sz="2100">
                <a:solidFill>
                  <a:srgbClr val="F2F2F2"/>
                </a:solidFill>
                <a:latin typeface="Times New Roman"/>
                <a:ea typeface="Times New Roman"/>
                <a:cs typeface="Times New Roman"/>
                <a:sym typeface="Times New Roman"/>
              </a:rPr>
              <a:t>Surendra Tholiya</a:t>
            </a:r>
            <a:endParaRPr sz="2100">
              <a:solidFill>
                <a:srgbClr val="F2F2F2"/>
              </a:solidFill>
              <a:latin typeface="Times New Roman"/>
              <a:ea typeface="Times New Roman"/>
              <a:cs typeface="Times New Roman"/>
              <a:sym typeface="Times New Roman"/>
            </a:endParaRPr>
          </a:p>
          <a:p>
            <a:pPr indent="0" lvl="0" marL="0" rtl="0" algn="l">
              <a:spcBef>
                <a:spcPts val="0"/>
              </a:spcBef>
              <a:spcAft>
                <a:spcPts val="0"/>
              </a:spcAft>
              <a:buNone/>
            </a:pPr>
            <a:r>
              <a:rPr lang="en" sz="2100">
                <a:solidFill>
                  <a:srgbClr val="F2F2F2"/>
                </a:solidFill>
                <a:latin typeface="Times New Roman"/>
                <a:ea typeface="Times New Roman"/>
                <a:cs typeface="Times New Roman"/>
                <a:sym typeface="Times New Roman"/>
              </a:rPr>
              <a:t>Rohit Kumar</a:t>
            </a:r>
            <a:endParaRPr sz="2100">
              <a:solidFill>
                <a:srgbClr val="F2F2F2"/>
              </a:solidFill>
              <a:latin typeface="Times New Roman"/>
              <a:ea typeface="Times New Roman"/>
              <a:cs typeface="Times New Roman"/>
              <a:sym typeface="Times New Roman"/>
            </a:endParaRPr>
          </a:p>
        </p:txBody>
      </p:sp>
      <p:sp>
        <p:nvSpPr>
          <p:cNvPr id="160" name="Google Shape;160;p36"/>
          <p:cNvSpPr txBox="1"/>
          <p:nvPr>
            <p:ph type="ctrTitle"/>
          </p:nvPr>
        </p:nvSpPr>
        <p:spPr>
          <a:xfrm>
            <a:off x="3110775" y="2873100"/>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l">
              <a:spcBef>
                <a:spcPts val="0"/>
              </a:spcBef>
              <a:spcAft>
                <a:spcPts val="0"/>
              </a:spcAft>
              <a:buNone/>
            </a:pPr>
            <a:r>
              <a:rPr b="0" lang="en" sz="2200">
                <a:latin typeface="Montserrat ExtraLight"/>
                <a:ea typeface="Montserrat ExtraLight"/>
                <a:cs typeface="Montserrat ExtraLight"/>
                <a:sym typeface="Montserrat ExtraLight"/>
              </a:rPr>
              <a:t> </a:t>
            </a:r>
            <a:endParaRPr b="0" sz="2200">
              <a:latin typeface="Montserrat ExtraLight"/>
              <a:ea typeface="Montserrat ExtraLight"/>
              <a:cs typeface="Montserrat ExtraLight"/>
              <a:sym typeface="Montserrat ExtraLight"/>
            </a:endParaRPr>
          </a:p>
        </p:txBody>
      </p:sp>
      <p:cxnSp>
        <p:nvCxnSpPr>
          <p:cNvPr id="161" name="Google Shape;161;p36"/>
          <p:cNvCxnSpPr/>
          <p:nvPr/>
        </p:nvCxnSpPr>
        <p:spPr>
          <a:xfrm>
            <a:off x="3190500" y="25651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162" name="Google Shape;162;p36"/>
          <p:cNvSpPr txBox="1"/>
          <p:nvPr>
            <p:ph type="ctrTitle"/>
          </p:nvPr>
        </p:nvSpPr>
        <p:spPr>
          <a:xfrm>
            <a:off x="1231550" y="102825"/>
            <a:ext cx="65853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4500" u="sng">
                <a:latin typeface="Times New Roman"/>
                <a:ea typeface="Times New Roman"/>
                <a:cs typeface="Times New Roman"/>
                <a:sym typeface="Times New Roman"/>
              </a:rPr>
              <a:t>Team - The Innovators</a:t>
            </a:r>
            <a:endParaRPr sz="4500" u="sng">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7"/>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latin typeface="Times New Roman"/>
                <a:ea typeface="Times New Roman"/>
                <a:cs typeface="Times New Roman"/>
                <a:sym typeface="Times New Roman"/>
              </a:rPr>
              <a:t>Summary</a:t>
            </a:r>
            <a:endParaRPr b="1" sz="2700">
              <a:latin typeface="Times New Roman"/>
              <a:ea typeface="Times New Roman"/>
              <a:cs typeface="Times New Roman"/>
              <a:sym typeface="Times New Roman"/>
            </a:endParaRPr>
          </a:p>
        </p:txBody>
      </p:sp>
      <p:sp>
        <p:nvSpPr>
          <p:cNvPr id="168" name="Google Shape;168;p37"/>
          <p:cNvSpPr txBox="1"/>
          <p:nvPr>
            <p:ph idx="1" type="body"/>
          </p:nvPr>
        </p:nvSpPr>
        <p:spPr>
          <a:xfrm>
            <a:off x="545075" y="1016625"/>
            <a:ext cx="7565400" cy="39099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Developed an innovative application "talk-a-tive" designed for seamless real-time interaction between multiple nodes(like to IoT devices). </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features that we have implemented in the application are Node Interaction, Authentication and Authorization, Category Creation(Eg: same kind of devices grouped together), Search Functionality.</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Generated out own dummy dataset with 1000 nodes and 10000 interactions between nodes with features including attributes like bandwidth, latency, packet_loss, cpu_uses, memory_uses, disk_io and round_trip_time in our dataset.</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Added outliers manually to out dataset in order to depict a spike as the randomly generated data had some uneven structure.</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Created data visualisation using Power BI depicting the trends of variation in the values of the attributes with-in a range of timestamps denoting change in load on the nodes.</a:t>
            </a:r>
            <a:endParaRPr sz="1600">
              <a:latin typeface="Times New Roman"/>
              <a:ea typeface="Times New Roman"/>
              <a:cs typeface="Times New Roman"/>
              <a:sym typeface="Times New Roman"/>
            </a:endParaRPr>
          </a:p>
        </p:txBody>
      </p:sp>
      <p:cxnSp>
        <p:nvCxnSpPr>
          <p:cNvPr id="169" name="Google Shape;169;p3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8"/>
          <p:cNvSpPr txBox="1"/>
          <p:nvPr>
            <p:ph type="title"/>
          </p:nvPr>
        </p:nvSpPr>
        <p:spPr>
          <a:xfrm>
            <a:off x="789275" y="3057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latin typeface="Times New Roman"/>
                <a:ea typeface="Times New Roman"/>
                <a:cs typeface="Times New Roman"/>
                <a:sym typeface="Times New Roman"/>
              </a:rPr>
              <a:t>Tools &amp; Technologies Used:</a:t>
            </a:r>
            <a:endParaRPr b="1" sz="2500">
              <a:latin typeface="Times New Roman"/>
              <a:ea typeface="Times New Roman"/>
              <a:cs typeface="Times New Roman"/>
              <a:sym typeface="Times New Roman"/>
            </a:endParaRPr>
          </a:p>
        </p:txBody>
      </p:sp>
      <p:sp>
        <p:nvSpPr>
          <p:cNvPr id="175" name="Google Shape;175;p38"/>
          <p:cNvSpPr txBox="1"/>
          <p:nvPr>
            <p:ph idx="1" type="body"/>
          </p:nvPr>
        </p:nvSpPr>
        <p:spPr>
          <a:xfrm>
            <a:off x="264250" y="946975"/>
            <a:ext cx="7084200" cy="3909900"/>
          </a:xfrm>
          <a:prstGeom prst="rect">
            <a:avLst/>
          </a:prstGeom>
        </p:spPr>
        <p:txBody>
          <a:bodyPr anchorCtr="0" anchor="t" bIns="91425" lIns="91425" spcFirstLastPara="1" rIns="91425" wrap="square" tIns="91425">
            <a:noAutofit/>
          </a:bodyPr>
          <a:lstStyle/>
          <a:p>
            <a:pPr indent="-317500" lvl="0" marL="457200" rtl="0" algn="l">
              <a:lnSpc>
                <a:spcPct val="80000"/>
              </a:lnSpc>
              <a:spcBef>
                <a:spcPts val="0"/>
              </a:spcBef>
              <a:spcAft>
                <a:spcPts val="0"/>
              </a:spcAft>
              <a:buSzPts val="1400"/>
              <a:buFont typeface="Times New Roman"/>
              <a:buChar char="●"/>
            </a:pPr>
            <a:r>
              <a:rPr b="1" lang="en" sz="1400" u="sng">
                <a:latin typeface="Times New Roman"/>
                <a:ea typeface="Times New Roman"/>
                <a:cs typeface="Times New Roman"/>
                <a:sym typeface="Times New Roman"/>
              </a:rPr>
              <a:t>For Web-Application</a:t>
            </a:r>
            <a:r>
              <a:rPr b="1" lang="en" sz="1400">
                <a:latin typeface="Times New Roman"/>
                <a:ea typeface="Times New Roman"/>
                <a:cs typeface="Times New Roman"/>
                <a:sym typeface="Times New Roman"/>
              </a:rPr>
              <a:t>:</a:t>
            </a:r>
            <a:endParaRPr b="1" sz="1400">
              <a:latin typeface="Times New Roman"/>
              <a:ea typeface="Times New Roman"/>
              <a:cs typeface="Times New Roman"/>
              <a:sym typeface="Times New Roman"/>
            </a:endParaRPr>
          </a:p>
          <a:p>
            <a:pPr indent="0" lvl="0" marL="457200" rtl="0" algn="l">
              <a:lnSpc>
                <a:spcPct val="80000"/>
              </a:lnSpc>
              <a:spcBef>
                <a:spcPts val="1600"/>
              </a:spcBef>
              <a:spcAft>
                <a:spcPts val="0"/>
              </a:spcAft>
              <a:buNone/>
            </a:pPr>
            <a:r>
              <a:rPr lang="en" sz="1400">
                <a:latin typeface="Times New Roman"/>
                <a:ea typeface="Times New Roman"/>
                <a:cs typeface="Times New Roman"/>
                <a:sym typeface="Times New Roman"/>
              </a:rPr>
              <a:t>Node.js : Express.js is used for backend, authentication system and developing APIs.</a:t>
            </a:r>
            <a:endParaRPr sz="1400">
              <a:latin typeface="Times New Roman"/>
              <a:ea typeface="Times New Roman"/>
              <a:cs typeface="Times New Roman"/>
              <a:sym typeface="Times New Roman"/>
            </a:endParaRPr>
          </a:p>
          <a:p>
            <a:pPr indent="0" lvl="0" marL="457200" rtl="0" algn="l">
              <a:lnSpc>
                <a:spcPct val="80000"/>
              </a:lnSpc>
              <a:spcBef>
                <a:spcPts val="1600"/>
              </a:spcBef>
              <a:spcAft>
                <a:spcPts val="0"/>
              </a:spcAft>
              <a:buNone/>
            </a:pPr>
            <a:r>
              <a:rPr lang="en" sz="1400">
                <a:latin typeface="Times New Roman"/>
                <a:ea typeface="Times New Roman"/>
                <a:cs typeface="Times New Roman"/>
                <a:sym typeface="Times New Roman"/>
              </a:rPr>
              <a:t>MongoDB: Used as a database containing node details and the stories created by the nodes.</a:t>
            </a:r>
            <a:endParaRPr sz="1400">
              <a:latin typeface="Times New Roman"/>
              <a:ea typeface="Times New Roman"/>
              <a:cs typeface="Times New Roman"/>
              <a:sym typeface="Times New Roman"/>
            </a:endParaRPr>
          </a:p>
          <a:p>
            <a:pPr indent="0" lvl="0" marL="457200" rtl="0" algn="l">
              <a:lnSpc>
                <a:spcPct val="80000"/>
              </a:lnSpc>
              <a:spcBef>
                <a:spcPts val="1600"/>
              </a:spcBef>
              <a:spcAft>
                <a:spcPts val="0"/>
              </a:spcAft>
              <a:buNone/>
            </a:pPr>
            <a:r>
              <a:rPr lang="en" sz="1400">
                <a:latin typeface="Times New Roman"/>
                <a:ea typeface="Times New Roman"/>
                <a:cs typeface="Times New Roman"/>
                <a:sym typeface="Times New Roman"/>
              </a:rPr>
              <a:t>Socket.io: For real-time interaction between nodes.</a:t>
            </a:r>
            <a:endParaRPr sz="1400">
              <a:latin typeface="Times New Roman"/>
              <a:ea typeface="Times New Roman"/>
              <a:cs typeface="Times New Roman"/>
              <a:sym typeface="Times New Roman"/>
            </a:endParaRPr>
          </a:p>
          <a:p>
            <a:pPr indent="0" lvl="0" marL="457200" rtl="0" algn="l">
              <a:lnSpc>
                <a:spcPct val="80000"/>
              </a:lnSpc>
              <a:spcBef>
                <a:spcPts val="1600"/>
              </a:spcBef>
              <a:spcAft>
                <a:spcPts val="0"/>
              </a:spcAft>
              <a:buNone/>
            </a:pPr>
            <a:r>
              <a:rPr lang="en" sz="1400">
                <a:latin typeface="Times New Roman"/>
                <a:ea typeface="Times New Roman"/>
                <a:cs typeface="Times New Roman"/>
                <a:sym typeface="Times New Roman"/>
              </a:rPr>
              <a:t>React.js : Used for frontend.</a:t>
            </a:r>
            <a:endParaRPr sz="1400">
              <a:latin typeface="Times New Roman"/>
              <a:ea typeface="Times New Roman"/>
              <a:cs typeface="Times New Roman"/>
              <a:sym typeface="Times New Roman"/>
            </a:endParaRPr>
          </a:p>
          <a:p>
            <a:pPr indent="0" lvl="0" marL="457200" rtl="0" algn="l">
              <a:lnSpc>
                <a:spcPct val="80000"/>
              </a:lnSpc>
              <a:spcBef>
                <a:spcPts val="1600"/>
              </a:spcBef>
              <a:spcAft>
                <a:spcPts val="0"/>
              </a:spcAft>
              <a:buNone/>
            </a:pPr>
            <a:r>
              <a:rPr lang="en" sz="1400">
                <a:latin typeface="Times New Roman"/>
                <a:ea typeface="Times New Roman"/>
                <a:cs typeface="Times New Roman"/>
                <a:sym typeface="Times New Roman"/>
              </a:rPr>
              <a:t>CSS: Used for design part.</a:t>
            </a:r>
            <a:endParaRPr sz="1400">
              <a:latin typeface="Times New Roman"/>
              <a:ea typeface="Times New Roman"/>
              <a:cs typeface="Times New Roman"/>
              <a:sym typeface="Times New Roman"/>
            </a:endParaRPr>
          </a:p>
          <a:p>
            <a:pPr indent="-317500" lvl="0" marL="457200" rtl="0" algn="l">
              <a:lnSpc>
                <a:spcPct val="80000"/>
              </a:lnSpc>
              <a:spcBef>
                <a:spcPts val="1600"/>
              </a:spcBef>
              <a:spcAft>
                <a:spcPts val="0"/>
              </a:spcAft>
              <a:buSzPts val="1400"/>
              <a:buFont typeface="Times New Roman"/>
              <a:buChar char="●"/>
            </a:pPr>
            <a:r>
              <a:rPr b="1" lang="en" sz="1400" u="sng">
                <a:latin typeface="Times New Roman"/>
                <a:ea typeface="Times New Roman"/>
                <a:cs typeface="Times New Roman"/>
                <a:sym typeface="Times New Roman"/>
              </a:rPr>
              <a:t>For Dataset Generation:</a:t>
            </a:r>
            <a:endParaRPr b="1" sz="1400" u="sng">
              <a:latin typeface="Times New Roman"/>
              <a:ea typeface="Times New Roman"/>
              <a:cs typeface="Times New Roman"/>
              <a:sym typeface="Times New Roman"/>
            </a:endParaRPr>
          </a:p>
          <a:p>
            <a:pPr indent="0" lvl="0" marL="457200" rtl="0" algn="l">
              <a:lnSpc>
                <a:spcPct val="80000"/>
              </a:lnSpc>
              <a:spcBef>
                <a:spcPts val="1600"/>
              </a:spcBef>
              <a:spcAft>
                <a:spcPts val="0"/>
              </a:spcAft>
              <a:buNone/>
            </a:pPr>
            <a:r>
              <a:rPr lang="en" sz="1400">
                <a:latin typeface="Times New Roman"/>
                <a:ea typeface="Times New Roman"/>
                <a:cs typeface="Times New Roman"/>
                <a:sym typeface="Times New Roman"/>
              </a:rPr>
              <a:t>Python: Used python script to generate dummy dataset.</a:t>
            </a:r>
            <a:endParaRPr sz="1400">
              <a:latin typeface="Times New Roman"/>
              <a:ea typeface="Times New Roman"/>
              <a:cs typeface="Times New Roman"/>
              <a:sym typeface="Times New Roman"/>
            </a:endParaRPr>
          </a:p>
          <a:p>
            <a:pPr indent="-317500" lvl="0" marL="457200" rtl="0" algn="l">
              <a:lnSpc>
                <a:spcPct val="80000"/>
              </a:lnSpc>
              <a:spcBef>
                <a:spcPts val="1600"/>
              </a:spcBef>
              <a:spcAft>
                <a:spcPts val="0"/>
              </a:spcAft>
              <a:buSzPts val="1400"/>
              <a:buFont typeface="Times New Roman"/>
              <a:buChar char="●"/>
            </a:pPr>
            <a:r>
              <a:rPr b="1" lang="en" sz="1400" u="sng">
                <a:latin typeface="Times New Roman"/>
                <a:ea typeface="Times New Roman"/>
                <a:cs typeface="Times New Roman"/>
                <a:sym typeface="Times New Roman"/>
              </a:rPr>
              <a:t>For Data Analysis and Visualization:</a:t>
            </a:r>
            <a:endParaRPr b="1" sz="1400" u="sng">
              <a:latin typeface="Times New Roman"/>
              <a:ea typeface="Times New Roman"/>
              <a:cs typeface="Times New Roman"/>
              <a:sym typeface="Times New Roman"/>
            </a:endParaRPr>
          </a:p>
          <a:p>
            <a:pPr indent="0" lvl="0" marL="457200" rtl="0" algn="l">
              <a:lnSpc>
                <a:spcPct val="80000"/>
              </a:lnSpc>
              <a:spcBef>
                <a:spcPts val="1600"/>
              </a:spcBef>
              <a:spcAft>
                <a:spcPts val="1600"/>
              </a:spcAft>
              <a:buNone/>
            </a:pPr>
            <a:r>
              <a:rPr lang="en" sz="1400">
                <a:latin typeface="Times New Roman"/>
                <a:ea typeface="Times New Roman"/>
                <a:cs typeface="Times New Roman"/>
                <a:sym typeface="Times New Roman"/>
              </a:rPr>
              <a:t>PowerBI: Created dashboard using PowerBI for data visualization.</a:t>
            </a:r>
            <a:endParaRPr sz="1400">
              <a:latin typeface="Times New Roman"/>
              <a:ea typeface="Times New Roman"/>
              <a:cs typeface="Times New Roman"/>
              <a:sym typeface="Times New Roman"/>
            </a:endParaRPr>
          </a:p>
        </p:txBody>
      </p:sp>
      <p:cxnSp>
        <p:nvCxnSpPr>
          <p:cNvPr id="176" name="Google Shape;176;p38"/>
          <p:cNvCxnSpPr/>
          <p:nvPr/>
        </p:nvCxnSpPr>
        <p:spPr>
          <a:xfrm>
            <a:off x="986400" y="23494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177" name="Google Shape;177;p38"/>
          <p:cNvPicPr preferRelativeResize="0"/>
          <p:nvPr/>
        </p:nvPicPr>
        <p:blipFill rotWithShape="1">
          <a:blip r:embed="rId3">
            <a:alphaModFix/>
          </a:blip>
          <a:srcRect b="42193" l="0" r="33713" t="0"/>
          <a:stretch/>
        </p:blipFill>
        <p:spPr>
          <a:xfrm>
            <a:off x="4952750" y="2419425"/>
            <a:ext cx="4111450" cy="2048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9"/>
          <p:cNvSpPr txBox="1"/>
          <p:nvPr>
            <p:ph type="title"/>
          </p:nvPr>
        </p:nvSpPr>
        <p:spPr>
          <a:xfrm>
            <a:off x="292075" y="-10387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have Done ?</a:t>
            </a:r>
            <a:endParaRPr>
              <a:solidFill>
                <a:schemeClr val="accent1"/>
              </a:solidFill>
            </a:endParaRPr>
          </a:p>
        </p:txBody>
      </p:sp>
      <p:sp>
        <p:nvSpPr>
          <p:cNvPr id="183" name="Google Shape;183;p39"/>
          <p:cNvSpPr txBox="1"/>
          <p:nvPr>
            <p:ph idx="1" type="body"/>
          </p:nvPr>
        </p:nvSpPr>
        <p:spPr>
          <a:xfrm>
            <a:off x="426450" y="1036500"/>
            <a:ext cx="6417000" cy="385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u="sng"/>
          </a:p>
          <a:p>
            <a:pPr indent="0" lvl="0" marL="457200" rtl="0" algn="l">
              <a:spcBef>
                <a:spcPts val="1600"/>
              </a:spcBef>
              <a:spcAft>
                <a:spcPts val="0"/>
              </a:spcAft>
              <a:buNone/>
            </a:pPr>
            <a:r>
              <a:t/>
            </a:r>
            <a:endParaRPr b="1" u="sng"/>
          </a:p>
          <a:p>
            <a:pPr indent="0" lvl="0" marL="457200" rtl="0" algn="l">
              <a:spcBef>
                <a:spcPts val="1600"/>
              </a:spcBef>
              <a:spcAft>
                <a:spcPts val="0"/>
              </a:spcAft>
              <a:buNone/>
            </a:pPr>
            <a:r>
              <a:t/>
            </a:r>
            <a:endParaRPr b="1" u="sng"/>
          </a:p>
          <a:p>
            <a:pPr indent="0" lvl="0" marL="457200" rtl="0" algn="l">
              <a:spcBef>
                <a:spcPts val="1600"/>
              </a:spcBef>
              <a:spcAft>
                <a:spcPts val="0"/>
              </a:spcAft>
              <a:buNone/>
            </a:pPr>
            <a:r>
              <a:t/>
            </a:r>
            <a:endParaRPr b="1" u="sng"/>
          </a:p>
          <a:p>
            <a:pPr indent="0" lvl="0" marL="457200" rtl="0" algn="l">
              <a:spcBef>
                <a:spcPts val="1600"/>
              </a:spcBef>
              <a:spcAft>
                <a:spcPts val="1600"/>
              </a:spcAft>
              <a:buNone/>
            </a:pPr>
            <a:r>
              <a:t/>
            </a:r>
            <a:endParaRPr b="1" u="sng"/>
          </a:p>
        </p:txBody>
      </p:sp>
      <p:pic>
        <p:nvPicPr>
          <p:cNvPr id="184" name="Google Shape;184;p39"/>
          <p:cNvPicPr preferRelativeResize="0"/>
          <p:nvPr/>
        </p:nvPicPr>
        <p:blipFill rotWithShape="1">
          <a:blip r:embed="rId3">
            <a:alphaModFix/>
          </a:blip>
          <a:srcRect b="20400" l="29983" r="29015" t="7387"/>
          <a:stretch/>
        </p:blipFill>
        <p:spPr>
          <a:xfrm>
            <a:off x="182648" y="409725"/>
            <a:ext cx="2516149" cy="2279250"/>
          </a:xfrm>
          <a:prstGeom prst="rect">
            <a:avLst/>
          </a:prstGeom>
          <a:noFill/>
          <a:ln>
            <a:noFill/>
          </a:ln>
        </p:spPr>
      </p:pic>
      <p:pic>
        <p:nvPicPr>
          <p:cNvPr id="185" name="Google Shape;185;p39"/>
          <p:cNvPicPr preferRelativeResize="0"/>
          <p:nvPr/>
        </p:nvPicPr>
        <p:blipFill>
          <a:blip r:embed="rId4">
            <a:alphaModFix/>
          </a:blip>
          <a:stretch>
            <a:fillRect/>
          </a:stretch>
        </p:blipFill>
        <p:spPr>
          <a:xfrm>
            <a:off x="2932375" y="409725"/>
            <a:ext cx="2396125" cy="2279250"/>
          </a:xfrm>
          <a:prstGeom prst="rect">
            <a:avLst/>
          </a:prstGeom>
          <a:noFill/>
          <a:ln>
            <a:noFill/>
          </a:ln>
        </p:spPr>
      </p:pic>
      <p:pic>
        <p:nvPicPr>
          <p:cNvPr id="186" name="Google Shape;186;p39"/>
          <p:cNvPicPr preferRelativeResize="0"/>
          <p:nvPr/>
        </p:nvPicPr>
        <p:blipFill rotWithShape="1">
          <a:blip r:embed="rId5">
            <a:alphaModFix/>
          </a:blip>
          <a:srcRect b="0" l="2080" r="-2079" t="0"/>
          <a:stretch/>
        </p:blipFill>
        <p:spPr>
          <a:xfrm>
            <a:off x="5630400" y="451750"/>
            <a:ext cx="2396125" cy="2279250"/>
          </a:xfrm>
          <a:prstGeom prst="rect">
            <a:avLst/>
          </a:prstGeom>
          <a:noFill/>
          <a:ln>
            <a:noFill/>
          </a:ln>
        </p:spPr>
      </p:pic>
      <p:pic>
        <p:nvPicPr>
          <p:cNvPr id="187" name="Google Shape;187;p39"/>
          <p:cNvPicPr preferRelativeResize="0"/>
          <p:nvPr/>
        </p:nvPicPr>
        <p:blipFill>
          <a:blip r:embed="rId6">
            <a:alphaModFix/>
          </a:blip>
          <a:stretch>
            <a:fillRect/>
          </a:stretch>
        </p:blipFill>
        <p:spPr>
          <a:xfrm>
            <a:off x="209925" y="2837225"/>
            <a:ext cx="2461625" cy="2198650"/>
          </a:xfrm>
          <a:prstGeom prst="rect">
            <a:avLst/>
          </a:prstGeom>
          <a:noFill/>
          <a:ln>
            <a:noFill/>
          </a:ln>
        </p:spPr>
      </p:pic>
      <p:pic>
        <p:nvPicPr>
          <p:cNvPr id="188" name="Google Shape;188;p39"/>
          <p:cNvPicPr preferRelativeResize="0"/>
          <p:nvPr/>
        </p:nvPicPr>
        <p:blipFill>
          <a:blip r:embed="rId7">
            <a:alphaModFix/>
          </a:blip>
          <a:stretch>
            <a:fillRect/>
          </a:stretch>
        </p:blipFill>
        <p:spPr>
          <a:xfrm>
            <a:off x="2932375" y="2837225"/>
            <a:ext cx="2396125" cy="2198650"/>
          </a:xfrm>
          <a:prstGeom prst="rect">
            <a:avLst/>
          </a:prstGeom>
          <a:noFill/>
          <a:ln>
            <a:noFill/>
          </a:ln>
        </p:spPr>
      </p:pic>
      <p:pic>
        <p:nvPicPr>
          <p:cNvPr id="189" name="Google Shape;189;p39"/>
          <p:cNvPicPr preferRelativeResize="0"/>
          <p:nvPr/>
        </p:nvPicPr>
        <p:blipFill>
          <a:blip r:embed="rId8">
            <a:alphaModFix/>
          </a:blip>
          <a:stretch>
            <a:fillRect/>
          </a:stretch>
        </p:blipFill>
        <p:spPr>
          <a:xfrm>
            <a:off x="5630400" y="2882700"/>
            <a:ext cx="2286700" cy="2107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40"/>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Times New Roman"/>
                <a:ea typeface="Times New Roman"/>
                <a:cs typeface="Times New Roman"/>
                <a:sym typeface="Times New Roman"/>
              </a:rPr>
              <a:t>Future Scope:</a:t>
            </a:r>
            <a:endParaRPr b="1" sz="2600">
              <a:latin typeface="Times New Roman"/>
              <a:ea typeface="Times New Roman"/>
              <a:cs typeface="Times New Roman"/>
              <a:sym typeface="Times New Roman"/>
            </a:endParaRPr>
          </a:p>
        </p:txBody>
      </p:sp>
      <p:sp>
        <p:nvSpPr>
          <p:cNvPr id="195" name="Google Shape;195;p40"/>
          <p:cNvSpPr txBox="1"/>
          <p:nvPr>
            <p:ph idx="1" type="body"/>
          </p:nvPr>
        </p:nvSpPr>
        <p:spPr>
          <a:xfrm>
            <a:off x="545075" y="1016625"/>
            <a:ext cx="7565400" cy="39099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1200"/>
              </a:spcBef>
              <a:spcAft>
                <a:spcPts val="0"/>
              </a:spcAft>
              <a:buSzPts val="1600"/>
              <a:buFont typeface="Times New Roman"/>
              <a:buChar char="➔"/>
            </a:pPr>
            <a:r>
              <a:rPr lang="en" sz="1600">
                <a:latin typeface="Times New Roman"/>
                <a:ea typeface="Times New Roman"/>
                <a:cs typeface="Times New Roman"/>
                <a:sym typeface="Times New Roman"/>
              </a:rPr>
              <a:t>We have implemented user authentication in our application, allowing users to connect with each other. Now, we need to develop an authorization system to manage which users are permitted to connect with others. Users should be able to authorize or revoke authorization for other users to connect with them.</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Currently, we are utilizing Power BI for data visualizations. However, in the future, we plan to either continue using Power BI or explore other BI tools that can seamlessly integrate with our application.</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Due to insufficient data, we generated random data and added outliers to create useful visualizations. Our plan is to integrate an AI/ML model with a good dataset to identify attributes that degrade network quality and suggest practices to avoid these anomalies. We also aim to focus on specific IoT devices and their unique attributes.</a:t>
            </a:r>
            <a:endParaRPr sz="1600">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rPr lang="en"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rPr lang="en" sz="1600">
                <a:latin typeface="Times New Roman"/>
                <a:ea typeface="Times New Roman"/>
                <a:cs typeface="Times New Roman"/>
                <a:sym typeface="Times New Roman"/>
              </a:rPr>
              <a:t>                                                       </a:t>
            </a:r>
            <a:endParaRPr b="1" sz="2900">
              <a:latin typeface="Times New Roman"/>
              <a:ea typeface="Times New Roman"/>
              <a:cs typeface="Times New Roman"/>
              <a:sym typeface="Times New Roman"/>
            </a:endParaRPr>
          </a:p>
          <a:p>
            <a:pPr indent="0" lvl="0" marL="0" rtl="0" algn="l">
              <a:lnSpc>
                <a:spcPct val="115000"/>
              </a:lnSpc>
              <a:spcBef>
                <a:spcPts val="1600"/>
              </a:spcBef>
              <a:spcAft>
                <a:spcPts val="1600"/>
              </a:spcAft>
              <a:buNone/>
            </a:pPr>
            <a:r>
              <a:t/>
            </a:r>
            <a:endParaRPr sz="1600">
              <a:latin typeface="Times New Roman"/>
              <a:ea typeface="Times New Roman"/>
              <a:cs typeface="Times New Roman"/>
              <a:sym typeface="Times New Roman"/>
            </a:endParaRPr>
          </a:p>
        </p:txBody>
      </p:sp>
      <p:cxnSp>
        <p:nvCxnSpPr>
          <p:cNvPr id="196" name="Google Shape;196;p40"/>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cxnSp>
        <p:nvCxnSpPr>
          <p:cNvPr id="201" name="Google Shape;201;p41"/>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02" name="Google Shape;202;p41"/>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100">
                <a:latin typeface="Times New Roman"/>
                <a:ea typeface="Times New Roman"/>
                <a:cs typeface="Times New Roman"/>
                <a:sym typeface="Times New Roman"/>
              </a:rPr>
              <a:t>Thank You..!</a:t>
            </a:r>
            <a:endParaRPr sz="41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uturistic Background by Slidesgo">
  <a:themeElements>
    <a:clrScheme name="Simple Light">
      <a:dk1>
        <a:srgbClr val="3EDDDD"/>
      </a:dk1>
      <a:lt1>
        <a:srgbClr val="FFFFFF"/>
      </a:lt1>
      <a:dk2>
        <a:srgbClr val="C6FCFF"/>
      </a:dk2>
      <a:lt2>
        <a:srgbClr val="6BECF3"/>
      </a:lt2>
      <a:accent1>
        <a:srgbClr val="22DEEE"/>
      </a:accent1>
      <a:accent2>
        <a:srgbClr val="C6FCFF"/>
      </a:accent2>
      <a:accent3>
        <a:srgbClr val="81EBEB"/>
      </a:accent3>
      <a:accent4>
        <a:srgbClr val="038B99"/>
      </a:accent4>
      <a:accent5>
        <a:srgbClr val="40B6B6"/>
      </a:accent5>
      <a:accent6>
        <a:srgbClr val="09818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